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 autoAdjust="0"/>
    <p:restoredTop sz="91346" autoAdjust="0"/>
  </p:normalViewPr>
  <p:slideViewPr>
    <p:cSldViewPr>
      <p:cViewPr>
        <p:scale>
          <a:sx n="98" d="100"/>
          <a:sy n="98" d="100"/>
        </p:scale>
        <p:origin x="17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Segmentation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064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476672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32916</TotalTime>
  <Words>54</Words>
  <Application>Microsoft Macintosh PowerPoint</Application>
  <PresentationFormat>화면 슬라이드 쇼(4:3)</PresentationFormat>
  <Paragraphs>51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Semantic segmentation</vt:lpstr>
      <vt:lpstr>Leader board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2016-07-05T09:57:52Z</dcterms:modified>
</cp:coreProperties>
</file>